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17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cy Turner" userId="bedf63ad-a013-4ca2-8d77-143baec96267" providerId="ADAL" clId="{30BBC8C9-3F3F-4A4B-AF02-8BD84E6B7A1E}"/>
    <pc:docChg chg="custSel modSld">
      <pc:chgData name="Nancy Turner" userId="bedf63ad-a013-4ca2-8d77-143baec96267" providerId="ADAL" clId="{30BBC8C9-3F3F-4A4B-AF02-8BD84E6B7A1E}" dt="2024-06-12T16:08:40.555" v="5" actId="6549"/>
      <pc:docMkLst>
        <pc:docMk/>
      </pc:docMkLst>
      <pc:sldChg chg="delSp modSp mod">
        <pc:chgData name="Nancy Turner" userId="bedf63ad-a013-4ca2-8d77-143baec96267" providerId="ADAL" clId="{30BBC8C9-3F3F-4A4B-AF02-8BD84E6B7A1E}" dt="2024-06-12T16:08:40.555" v="5" actId="6549"/>
        <pc:sldMkLst>
          <pc:docMk/>
          <pc:sldMk cId="3591223847" sldId="256"/>
        </pc:sldMkLst>
        <pc:spChg chg="mod">
          <ac:chgData name="Nancy Turner" userId="bedf63ad-a013-4ca2-8d77-143baec96267" providerId="ADAL" clId="{30BBC8C9-3F3F-4A4B-AF02-8BD84E6B7A1E}" dt="2024-06-12T16:08:30.949" v="4" actId="1076"/>
          <ac:spMkLst>
            <pc:docMk/>
            <pc:sldMk cId="3591223847" sldId="256"/>
            <ac:spMk id="2" creationId="{FA608F78-7DDF-DB35-B146-BF8F884609E2}"/>
          </ac:spMkLst>
        </pc:spChg>
        <pc:spChg chg="del mod">
          <ac:chgData name="Nancy Turner" userId="bedf63ad-a013-4ca2-8d77-143baec96267" providerId="ADAL" clId="{30BBC8C9-3F3F-4A4B-AF02-8BD84E6B7A1E}" dt="2024-06-12T16:08:11.377" v="1" actId="478"/>
          <ac:spMkLst>
            <pc:docMk/>
            <pc:sldMk cId="3591223847" sldId="256"/>
            <ac:spMk id="3" creationId="{384EB420-64FA-B89C-C821-61EAA50EE9AD}"/>
          </ac:spMkLst>
        </pc:spChg>
        <pc:spChg chg="del">
          <ac:chgData name="Nancy Turner" userId="bedf63ad-a013-4ca2-8d77-143baec96267" providerId="ADAL" clId="{30BBC8C9-3F3F-4A4B-AF02-8BD84E6B7A1E}" dt="2024-06-12T16:08:13.165" v="2" actId="478"/>
          <ac:spMkLst>
            <pc:docMk/>
            <pc:sldMk cId="3591223847" sldId="256"/>
            <ac:spMk id="5" creationId="{A248224E-8FBA-577B-F718-06B996C76916}"/>
          </ac:spMkLst>
        </pc:spChg>
        <pc:spChg chg="mod">
          <ac:chgData name="Nancy Turner" userId="bedf63ad-a013-4ca2-8d77-143baec96267" providerId="ADAL" clId="{30BBC8C9-3F3F-4A4B-AF02-8BD84E6B7A1E}" dt="2024-06-12T16:08:40.555" v="5" actId="6549"/>
          <ac:spMkLst>
            <pc:docMk/>
            <pc:sldMk cId="3591223847" sldId="256"/>
            <ac:spMk id="6" creationId="{3DF1F57F-7187-B30E-EB59-FF8636DE2C61}"/>
          </ac:spMkLst>
        </pc:spChg>
        <pc:graphicFrameChg chg="modGraphic">
          <ac:chgData name="Nancy Turner" userId="bedf63ad-a013-4ca2-8d77-143baec96267" providerId="ADAL" clId="{30BBC8C9-3F3F-4A4B-AF02-8BD84E6B7A1E}" dt="2024-06-12T16:08:17.012" v="3" actId="6549"/>
          <ac:graphicFrameMkLst>
            <pc:docMk/>
            <pc:sldMk cId="3591223847" sldId="256"/>
            <ac:graphicFrameMk id="4" creationId="{E2B6E0C0-4990-A5D2-11B4-A9748FFED0EF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9237A22E-E636-4884-ADE9-AE8503B88E96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9AF7E9BE-BA59-459C-9595-37AAF28FE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202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D83C6-7083-4F35-B439-3F067ACE65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BBF078-9BB7-4455-9C94-9EF28D21F0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0BAFD-3907-42A7-9754-CEF3E7F1E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7E4F-9D58-4AA7-8E75-9CE0A34B0376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EAF9B-5C5E-484E-B202-732595F0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AD544-7A53-4C82-A23D-A24F8695F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98C8-2B41-4E13-A952-636B0BE40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1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66A1E-5AA4-457E-8D20-A805C7313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3010F-1AB4-4D58-8877-3EDB6BEEB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D42E34-65AF-4717-9075-1130866F2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7E4F-9D58-4AA7-8E75-9CE0A34B0376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CDBA58-4308-4819-A590-A51BF79C3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B72E8-5DA1-4742-9B0B-FE3FBE128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98C8-2B41-4E13-A952-636B0BE40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50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B41F-A1DA-4ED1-9014-274E3C4C4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4FDBDF-6130-4467-A1DC-27CEB2C17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40039-25BE-4C2C-B1CD-9BBEECC6F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7E4F-9D58-4AA7-8E75-9CE0A34B0376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912C6-0FEB-406E-9768-BC7A18833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967BE-52C3-408C-8B5C-B4A45BB2A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98C8-2B41-4E13-A952-636B0BE40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58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90443-CC55-4945-9F5C-223DC77DD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FB3BA-C1D7-4339-A51E-E38510C13E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211F98-5EF4-47CE-8B15-9794A689D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394DA-1575-4782-90CA-749AC7FDF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7E4F-9D58-4AA7-8E75-9CE0A34B0376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C1CDE8-3CA6-4991-8419-10ACE248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F2F59-2801-49E7-B2A9-A38864C13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98C8-2B41-4E13-A952-636B0BE40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2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FEACF-4D6D-4EB6-9C32-668E1E6D6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BD28AE-2D3C-4CA3-9C5D-952B80F6C0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5C715E-D950-4F2B-A180-83C779154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F45A94-2977-456F-958D-FE333D165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C235F5-7756-4743-ABE1-401EAEBB2C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67AD8B-B0CE-43E7-9C31-00A716096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7E4F-9D58-4AA7-8E75-9CE0A34B0376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A8FC3F-2DD0-4424-9689-11EF93B0A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A5A652-5157-4494-86AC-60241701F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98C8-2B41-4E13-A952-636B0BE40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04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05788-3D43-425F-877D-BF0BA3539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EED9E3-4DF2-4B72-9B05-7570D46EE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7E4F-9D58-4AA7-8E75-9CE0A34B0376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56F59A-8070-4F25-A2FF-0B6BEC7DE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A5F6DB-A9CA-4D2C-B011-7E3CED0A3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98C8-2B41-4E13-A952-636B0BE40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54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C0BD91-C138-4A1F-B2F3-2189AF648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7E4F-9D58-4AA7-8E75-9CE0A34B0376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4F6F8F-E170-46FD-A4EB-5056FD942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61A259-958D-445A-A6A5-55EDDE98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98C8-2B41-4E13-A952-636B0BE40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21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3B0D1-8CB3-4EEA-B760-450E067FF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0D9C1-5CCA-4476-A202-DB45DAB44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39EE3-2D75-4006-9629-1331A3640C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F17BA1-CF53-4DFF-B784-461580EE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7E4F-9D58-4AA7-8E75-9CE0A34B0376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09B5C-1003-44EB-8746-170F71289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C5A264-196C-44FE-8416-C687FD858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98C8-2B41-4E13-A952-636B0BE40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A2257-C373-4140-8985-61FC5C809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D953F8-EBC4-41B9-B147-472710BD7D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79885-85A0-4E91-88B3-09F114B462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F0E562-BA7C-4516-A0E6-4D8DD6A0F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7E4F-9D58-4AA7-8E75-9CE0A34B0376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D1C621-C436-45FB-945E-ABFA912AC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E5C736-FA83-4594-B043-3A6A6A52B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98C8-2B41-4E13-A952-636B0BE40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76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8907A-C341-44C9-9595-A23F423DA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FF6DA4-A731-4B7A-92EB-A383252B53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CEDD23-0BBB-4A1D-BD31-723B5B446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7E4F-9D58-4AA7-8E75-9CE0A34B0376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7D2679-5E3E-4127-8A96-4CE6ACA95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64EA6-2BFD-471D-B807-072317399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98C8-2B41-4E13-A952-636B0BE40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97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BC9630-A991-46E0-AC6A-341237EC95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FC5A9D-9377-420C-96F0-DA22D5A3EC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0B2FF-A554-4B07-9210-3E79AB230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7E4F-9D58-4AA7-8E75-9CE0A34B0376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C03BB-2411-47D1-8AD8-8498D3800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70B043-198B-43BD-AA01-36F59D761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98C8-2B41-4E13-A952-636B0BE40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6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1B1120-CE44-45EC-ACD4-C770C92D6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54DF09-AD91-463F-B60A-AD4F137D0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6A9F4-9094-4CAA-B703-93394E3506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C7E4F-9D58-4AA7-8E75-9CE0A34B0376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68667-41CB-4CA2-9943-C8A50317B2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16335C-497C-4AB4-9AE2-00CEE67827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098C8-2B41-4E13-A952-636B0BE40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426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E2B6E0C0-4990-A5D2-11B4-A9748FFED0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424871"/>
              </p:ext>
            </p:extLst>
          </p:nvPr>
        </p:nvGraphicFramePr>
        <p:xfrm>
          <a:off x="0" y="914400"/>
          <a:ext cx="12192000" cy="59436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1779030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238516237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9075327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88094813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843684736"/>
                    </a:ext>
                  </a:extLst>
                </a:gridCol>
              </a:tblGrid>
              <a:tr h="1212915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Monday 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  <a:alpha val="50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Tuesday 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  <a:alpha val="50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Wednesday 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  <a:alpha val="50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Thursday 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  <a:alpha val="50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Friday 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  <a:alpha val="50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62478409"/>
                  </a:ext>
                </a:extLst>
              </a:tr>
              <a:tr h="4730685">
                <a:tc>
                  <a:txBody>
                    <a:bodyPr/>
                    <a:lstStyle/>
                    <a:p>
                      <a:pPr algn="ctr"/>
                      <a:r>
                        <a:rPr lang="en-US" b="0" i="1" u="sng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Weekly</a:t>
                      </a:r>
                      <a:r>
                        <a:rPr lang="en-US" b="0" i="1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highlight>
                            <a:srgbClr val="00FF00"/>
                          </a:highlight>
                          <a:latin typeface="Georgia" panose="02040502050405020303" pitchFamily="18" charset="0"/>
                        </a:rPr>
                        <a:t>Community Care Alliance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Dosing Hours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6:30 am to 10:00 am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800 Clinton St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Woonsocket </a:t>
                      </a:r>
                    </a:p>
                    <a:p>
                      <a:endParaRPr lang="en-US" sz="1400" dirty="0">
                        <a:solidFill>
                          <a:schemeClr val="accent1"/>
                        </a:solidFill>
                        <a:latin typeface="Georgia" panose="02040502050405020303" pitchFamily="18" charset="0"/>
                      </a:endParaRPr>
                    </a:p>
                    <a:p>
                      <a:endParaRPr lang="en-US" sz="1400" dirty="0">
                        <a:solidFill>
                          <a:schemeClr val="accent1"/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u="sng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Weekly</a:t>
                      </a:r>
                      <a:r>
                        <a:rPr lang="en-US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highlight>
                            <a:srgbClr val="00FF00"/>
                          </a:highlight>
                          <a:latin typeface="Georgia" panose="02040502050405020303" pitchFamily="18" charset="0"/>
                        </a:rPr>
                        <a:t>Community Care Alliance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Dosing Hours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6:30 am to 10:00 am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800 Clinton St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Woonsocket </a:t>
                      </a:r>
                    </a:p>
                    <a:p>
                      <a:pPr algn="ctr"/>
                      <a:endParaRPr lang="en-US" sz="1400" dirty="0">
                        <a:solidFill>
                          <a:schemeClr val="accent1"/>
                        </a:solidFill>
                        <a:latin typeface="Georgia" panose="02040502050405020303" pitchFamily="18" charset="0"/>
                      </a:endParaRPr>
                    </a:p>
                    <a:p>
                      <a:pPr algn="ctr"/>
                      <a:endParaRPr lang="en-US" sz="1400" dirty="0">
                        <a:solidFill>
                          <a:schemeClr val="accent1"/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u="sng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Weekly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highlight>
                            <a:srgbClr val="00FF00"/>
                          </a:highlight>
                          <a:latin typeface="Georgia" panose="02040502050405020303" pitchFamily="18" charset="0"/>
                        </a:rPr>
                        <a:t>Community Care Alliance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Dosing Hours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6:30 am to 10:00 am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800 Clinton St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Woonsocket </a:t>
                      </a:r>
                    </a:p>
                    <a:p>
                      <a:pPr algn="ctr"/>
                      <a:endParaRPr lang="en-US" sz="1400" dirty="0">
                        <a:solidFill>
                          <a:schemeClr val="accent1"/>
                        </a:solidFill>
                        <a:latin typeface="Georgia" panose="02040502050405020303" pitchFamily="18" charset="0"/>
                      </a:endParaRPr>
                    </a:p>
                    <a:p>
                      <a:pPr algn="ctr"/>
                      <a:endParaRPr lang="en-US" sz="1400" dirty="0">
                        <a:solidFill>
                          <a:schemeClr val="accent1"/>
                        </a:solidFill>
                        <a:latin typeface="Georgia" panose="02040502050405020303" pitchFamily="18" charset="0"/>
                      </a:endParaRPr>
                    </a:p>
                    <a:p>
                      <a:pPr algn="ctr"/>
                      <a:endParaRPr lang="en-US" sz="1400" dirty="0">
                        <a:solidFill>
                          <a:schemeClr val="accent1"/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u="sng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Weekly</a:t>
                      </a:r>
                      <a:r>
                        <a:rPr lang="en-US" u="sng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highlight>
                            <a:srgbClr val="00FF00"/>
                          </a:highlight>
                          <a:latin typeface="Georgia" panose="02040502050405020303" pitchFamily="18" charset="0"/>
                        </a:rPr>
                        <a:t>Community Care Alliance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Dosing Hours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6:30 am to 10:00 am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800 Clinton St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Woonsocket </a:t>
                      </a:r>
                    </a:p>
                    <a:p>
                      <a:endParaRPr lang="en-US" sz="1400" dirty="0">
                        <a:solidFill>
                          <a:schemeClr val="accent1"/>
                        </a:solidFill>
                        <a:latin typeface="Georgia" panose="02040502050405020303" pitchFamily="18" charset="0"/>
                      </a:endParaRPr>
                    </a:p>
                    <a:p>
                      <a:endParaRPr lang="en-US" sz="1400" dirty="0">
                        <a:solidFill>
                          <a:schemeClr val="accent1"/>
                        </a:solidFill>
                        <a:latin typeface="Georgia" panose="02040502050405020303" pitchFamily="18" charset="0"/>
                      </a:endParaRPr>
                    </a:p>
                    <a:p>
                      <a:endParaRPr lang="en-US" sz="2000" dirty="0">
                        <a:solidFill>
                          <a:schemeClr val="accent1"/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u="sng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Weekly</a:t>
                      </a:r>
                      <a:r>
                        <a:rPr lang="en-US" i="1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highlight>
                            <a:srgbClr val="00FF00"/>
                          </a:highlight>
                          <a:latin typeface="Georgia" panose="02040502050405020303" pitchFamily="18" charset="0"/>
                        </a:rPr>
                        <a:t>Community Care Alliance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Dosing Hours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6:30 am to 10:00 am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800 Clinton St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Woonsocket </a:t>
                      </a:r>
                    </a:p>
                    <a:p>
                      <a:pPr algn="ctr"/>
                      <a:endParaRPr lang="en-US" sz="1400" dirty="0">
                        <a:solidFill>
                          <a:schemeClr val="accent1"/>
                        </a:solidFill>
                        <a:latin typeface="Georgia" panose="02040502050405020303" pitchFamily="18" charset="0"/>
                      </a:endParaRP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Project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Weber / Renew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2:00 pm – 4:00 pm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124 Broad St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rPr>
                        <a:t>Pawtucket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72455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DF1F57F-7187-B30E-EB59-FF8636DE2C61}"/>
              </a:ext>
            </a:extLst>
          </p:cNvPr>
          <p:cNvSpPr txBox="1"/>
          <p:nvPr/>
        </p:nvSpPr>
        <p:spPr>
          <a:xfrm>
            <a:off x="1276214" y="239991"/>
            <a:ext cx="9639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Georgia" panose="02040502050405020303" pitchFamily="18" charset="0"/>
              </a:rPr>
              <a:t>Mobile Medical </a:t>
            </a:r>
            <a:r>
              <a:rPr lang="en-US" sz="3200">
                <a:solidFill>
                  <a:schemeClr val="accent1"/>
                </a:solidFill>
                <a:latin typeface="Georgia" panose="02040502050405020303" pitchFamily="18" charset="0"/>
              </a:rPr>
              <a:t>Unit Schedule</a:t>
            </a:r>
            <a:endParaRPr lang="en-US" sz="3200" dirty="0">
              <a:solidFill>
                <a:schemeClr val="accent1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608F78-7DDF-DB35-B146-BF8F884609E2}"/>
              </a:ext>
            </a:extLst>
          </p:cNvPr>
          <p:cNvSpPr txBox="1"/>
          <p:nvPr/>
        </p:nvSpPr>
        <p:spPr>
          <a:xfrm>
            <a:off x="3855295" y="4320062"/>
            <a:ext cx="4198777" cy="107721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600" i="1" u="sng" dirty="0">
                <a:solidFill>
                  <a:schemeClr val="accent1"/>
                </a:solidFill>
                <a:latin typeface="Bookman Old Style" panose="02050604050505020204" pitchFamily="18" charset="0"/>
              </a:rPr>
              <a:t>Every Saturday </a:t>
            </a:r>
          </a:p>
          <a:p>
            <a:pPr algn="ctr"/>
            <a:r>
              <a:rPr lang="en-US" sz="1600" dirty="0">
                <a:solidFill>
                  <a:schemeClr val="accent1"/>
                </a:solidFill>
                <a:highlight>
                  <a:srgbClr val="00FF00"/>
                </a:highlight>
                <a:latin typeface="Bookman Old Style" panose="02050604050505020204" pitchFamily="18" charset="0"/>
              </a:rPr>
              <a:t>Community Care Alliance </a:t>
            </a:r>
          </a:p>
          <a:p>
            <a:pPr algn="ctr"/>
            <a:r>
              <a:rPr lang="en-US" sz="1600" dirty="0">
                <a:solidFill>
                  <a:schemeClr val="accent1"/>
                </a:solidFill>
                <a:latin typeface="Bookman Old Style" panose="02050604050505020204" pitchFamily="18" charset="0"/>
              </a:rPr>
              <a:t>Dosing Hours 6:30 am to 10:00 am </a:t>
            </a:r>
          </a:p>
          <a:p>
            <a:pPr algn="ctr"/>
            <a:r>
              <a:rPr lang="en-US" sz="1600" dirty="0">
                <a:solidFill>
                  <a:schemeClr val="accent1"/>
                </a:solidFill>
                <a:latin typeface="Bookman Old Style" panose="02050604050505020204" pitchFamily="18" charset="0"/>
              </a:rPr>
              <a:t>800 Clinton Street Woonsocket </a:t>
            </a:r>
          </a:p>
        </p:txBody>
      </p:sp>
    </p:spTree>
    <p:extLst>
      <p:ext uri="{BB962C8B-B14F-4D97-AF65-F5344CB8AC3E}">
        <p14:creationId xmlns:p14="http://schemas.microsoft.com/office/powerpoint/2010/main" val="359122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82BB1B3BB1DD4E82A10991F2A4487B" ma:contentTypeVersion="13" ma:contentTypeDescription="Create a new document." ma:contentTypeScope="" ma:versionID="326e09e39eb8216d63de0b66d1b61d31">
  <xsd:schema xmlns:xsd="http://www.w3.org/2001/XMLSchema" xmlns:xs="http://www.w3.org/2001/XMLSchema" xmlns:p="http://schemas.microsoft.com/office/2006/metadata/properties" xmlns:ns3="8aa51251-71b5-4620-9caa-07476d131e3c" xmlns:ns4="9dbfb351-e756-4f80-954f-5f6f3b8eafb7" targetNamespace="http://schemas.microsoft.com/office/2006/metadata/properties" ma:root="true" ma:fieldsID="06e118a2ff2ea3bfeec8c47303b2cc3c" ns3:_="" ns4:_="">
    <xsd:import namespace="8aa51251-71b5-4620-9caa-07476d131e3c"/>
    <xsd:import namespace="9dbfb351-e756-4f80-954f-5f6f3b8eafb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a51251-71b5-4620-9caa-07476d131e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bfb351-e756-4f80-954f-5f6f3b8eafb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DDCA68-0422-4F19-89D3-6188A616913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purl.org/dc/elements/1.1/"/>
    <ds:schemaRef ds:uri="9dbfb351-e756-4f80-954f-5f6f3b8eafb7"/>
    <ds:schemaRef ds:uri="http://schemas.microsoft.com/office/infopath/2007/PartnerControls"/>
    <ds:schemaRef ds:uri="8aa51251-71b5-4620-9caa-07476d131e3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E1BE96C-9D2F-40F4-855B-EE5055EB5D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EDC747-F8B5-4082-910D-FA277C2C90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a51251-71b5-4620-9caa-07476d131e3c"/>
    <ds:schemaRef ds:uri="9dbfb351-e756-4f80-954f-5f6f3b8eaf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2268</TotalTime>
  <Words>113</Words>
  <Application>Microsoft Office PowerPoint</Application>
  <PresentationFormat>Widescreen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Bookman Old Style</vt:lpstr>
      <vt:lpstr>Calibri</vt:lpstr>
      <vt:lpstr>Calibri Light</vt:lpstr>
      <vt:lpstr>Georgia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Turner</dc:creator>
  <cp:lastModifiedBy>Nancy Turner</cp:lastModifiedBy>
  <cp:revision>93</cp:revision>
  <cp:lastPrinted>2022-05-05T13:47:05Z</cp:lastPrinted>
  <dcterms:created xsi:type="dcterms:W3CDTF">2022-02-05T16:28:43Z</dcterms:created>
  <dcterms:modified xsi:type="dcterms:W3CDTF">2024-06-12T16:08:40Z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0x0101008582BB1B3BB1DD4E82A10991F2A4487B</vt:lpwstr>
  </property>
</Properties>
</file>